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86" r:id="rId5"/>
    <p:sldId id="271" r:id="rId6"/>
    <p:sldId id="262" r:id="rId7"/>
    <p:sldId id="265" r:id="rId8"/>
    <p:sldId id="290" r:id="rId9"/>
    <p:sldId id="294" r:id="rId10"/>
    <p:sldId id="295" r:id="rId11"/>
    <p:sldId id="297" r:id="rId12"/>
    <p:sldId id="293" r:id="rId13"/>
    <p:sldId id="29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tuya David" initials="OD" lastIdx="1" clrIdx="0">
    <p:extLst>
      <p:ext uri="{19B8F6BF-5375-455C-9EA6-DF929625EA0E}">
        <p15:presenceInfo xmlns:p15="http://schemas.microsoft.com/office/powerpoint/2012/main" userId="8044398e09b0a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10" d="100"/>
          <a:sy n="110" d="100"/>
        </p:scale>
        <p:origin x="138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0CF1-AFDF-4B17-93CB-1025B9D39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A5E4A-579E-48BF-B840-A320239D5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72B84-3435-450E-B197-7F3704D6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2CFA-E3B3-49F3-AEF6-25842BD7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A8C94-2D50-40C2-A2B1-E96634BE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F70F-0037-4B66-99C0-54A2A0DD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2D3AC-AE50-4AD4-AA70-2A03B1252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2EE1E-ABB7-41BB-9057-4512F1F0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5A9E4-10ED-4E19-99F5-0E428CA4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175C-A74D-4836-8AAC-49C62BAC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0B273-F519-4E6E-BAF7-48884A354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CD6F0-27C1-49E9-B629-4DC756134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236D-12A2-4C2D-91F0-D42550B3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FCB3F-F842-40EC-A669-B8BF3015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BAEB-D4AB-486D-89A5-C028C582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2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92A1-701E-48E9-8165-9FD45E36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E707D-6B8D-4263-B557-86ED14F38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D826-FEEF-4569-B543-DBB6F407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8682F-BE67-4A66-8076-198B9461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27B26-0C05-49F2-AF65-83B2C54E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5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E56F-7C54-4733-9B58-02C031F7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DCA02-1837-4588-BA16-F9E109FF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CAA78-D995-4481-BE48-890D658F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F70A2-873E-4C07-A9EC-D72A5C41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0609-44AA-440F-9EB5-5227687C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3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9E7B-6CEE-44CB-BF68-8AEC7B0F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6084-B90D-47FD-BCDB-8DB68E9F9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511F4-7DD8-484D-8169-FD7F9EA5E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1D694-6DAF-43BB-A304-71DA1C9E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0C37F-FF9E-4329-9596-A98FC5D8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E2B9-BB23-48EA-939D-24432925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1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CE7A-9D42-4882-9D65-3134599A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A414E-7038-4BC8-9402-60D02610D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D6DD1-1FFC-4316-AFF1-1D88E84F5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BC7A0-F985-480C-9407-E0D971C61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288AE-03AC-42F4-9BFF-30969C4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BB3A8-81E3-4F6F-8327-D91401D7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5C3BD-2FAC-4E44-974D-002C83BD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45ADA-F525-4F11-92AF-41EDBB9E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14A0-4034-47A9-8163-2AC454CB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28A2-ACB4-4AA6-9D97-20F53533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DE25-AE8F-4C9B-ADF8-E21846C7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DFD0E-53A7-4539-8088-3B2B02AD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FD619-E8FD-4300-B579-8F1075B8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5205E-05AB-4270-A75A-14D32F43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0F33C-380F-45F5-967B-89035768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DB2B-4839-486A-B464-9CB2305B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9135-BFD4-48D4-8796-DEFC7036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1C4BB-0B94-49C6-AEA7-DCE989FC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207AE-A46F-415A-B070-71EDC56E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29508-597D-4194-A8FC-F2A8392E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C708-2247-4CE5-9C29-A78DAF2C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6721-8445-4C54-BE2B-D33246AE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412C0-FAC2-467E-A0F7-50BFF391C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F2AB-9C5F-4F7C-B589-2A4B59AE1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1D01C-23EA-4253-9F1E-9A12960F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92002-E4EC-49A8-BDA9-DADE89D7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19CB6-6487-4E12-982C-5A31B9CF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9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DBC8C-8934-4DFD-AB84-A841C56E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10B0-F029-4980-B311-B3654DA72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95191-F3F1-4A4D-9360-BD96DC05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8ED22-1EE3-4097-8B0E-BC5630D0E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E2AF-AA4C-4372-8AD2-11BB9BF5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9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png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11" Type="http://schemas.openxmlformats.org/officeDocument/2006/relationships/image" Target="../media/image12.wmf"/><Relationship Id="rId5" Type="http://schemas.openxmlformats.org/officeDocument/2006/relationships/image" Target="../media/image15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6141-4C6E-444F-A421-3B18F05B5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CryoBiopsy</a:t>
            </a:r>
            <a:r>
              <a:rPr lang="en-US" dirty="0"/>
              <a:t>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08C49-6DE2-45F4-B9AE-46F5EFF54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15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3E14E5C2-768B-4C42-AB7D-5528B8A4B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633192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8CB3C3-04B5-4149-92F5-AE05B093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25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&#10;PE Folder: /UNTITLED/Folder1/&#10;Short Name: Graph1">
            <a:extLst>
              <a:ext uri="{FF2B5EF4-FFF2-40B4-BE49-F238E27FC236}">
                <a16:creationId xmlns:a16="http://schemas.microsoft.com/office/drawing/2014/main" id="{505E5599-55E5-4BFC-987A-39053C6039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13275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713A17-8BFC-4BAF-879B-47C35631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51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2CA7773D-A77A-4720-B370-CF93996877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0397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0BF8F-7B19-4388-81D4-89E6DF99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7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A8FDB1FE-DBF9-46AB-BAAA-2BFE1910B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047005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0D1CB-CBB3-464B-A4B5-76BB0B85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5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different, skiing, group&#10;&#10;Description automatically generated">
            <a:extLst>
              <a:ext uri="{FF2B5EF4-FFF2-40B4-BE49-F238E27FC236}">
                <a16:creationId xmlns:a16="http://schemas.microsoft.com/office/drawing/2014/main" id="{81A4B3A9-54C0-4803-BE73-E775F2DC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228593"/>
            <a:ext cx="9144019" cy="640081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8DD537D-A2B4-45DF-8554-D65F8719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37740" y="6561066"/>
            <a:ext cx="2743200" cy="365125"/>
          </a:xfrm>
        </p:spPr>
        <p:txBody>
          <a:bodyPr/>
          <a:lstStyle/>
          <a:p>
            <a:fld id="{0B835456-40EF-4BD6-A89D-E66A4D5F6C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63B6B-57CB-4FAD-9F90-B9AE962A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Object 5" descr="Project Path: G:\Cryobiopsy Paper\Cooling Simulation\Temperature.opju&#10;PE Folder: /Temperature/Folder1/&#10;Short Name: Graph5">
            <a:extLst>
              <a:ext uri="{FF2B5EF4-FFF2-40B4-BE49-F238E27FC236}">
                <a16:creationId xmlns:a16="http://schemas.microsoft.com/office/drawing/2014/main" id="{8211A1FE-E17C-4689-8787-91C481BE0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99375"/>
              </p:ext>
            </p:extLst>
          </p:nvPr>
        </p:nvGraphicFramePr>
        <p:xfrm>
          <a:off x="4815554" y="3429000"/>
          <a:ext cx="5138292" cy="3931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5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5">
                        <a:extLst>
                          <a:ext uri="{FF2B5EF4-FFF2-40B4-BE49-F238E27FC236}">
                            <a16:creationId xmlns:a16="http://schemas.microsoft.com/office/drawing/2014/main" id="{4CB14DAD-E13E-4DB0-B6CB-3D3D53CA9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5554" y="3429000"/>
                        <a:ext cx="5138292" cy="3931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 descr="Project Path: G:\Cryobiopsy Paper\Cooling Simulation\Temperature.opju&#10;PE Folder: /Temperature/Folder1/&#10;Short Name: Graph3">
            <a:extLst>
              <a:ext uri="{FF2B5EF4-FFF2-40B4-BE49-F238E27FC236}">
                <a16:creationId xmlns:a16="http://schemas.microsoft.com/office/drawing/2014/main" id="{F5FA64B8-29F2-42F0-86CF-83391EC91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44946"/>
              </p:ext>
            </p:extLst>
          </p:nvPr>
        </p:nvGraphicFramePr>
        <p:xfrm>
          <a:off x="4756560" y="-331839"/>
          <a:ext cx="5138292" cy="3931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6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3">
                        <a:extLst>
                          <a:ext uri="{FF2B5EF4-FFF2-40B4-BE49-F238E27FC236}">
                            <a16:creationId xmlns:a16="http://schemas.microsoft.com/office/drawing/2014/main" id="{E6CE7360-B271-4DDA-9535-A043658FC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6560" y="-331839"/>
                        <a:ext cx="5138292" cy="3931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 descr="Project Path: G:\Cryobiopsy Paper\Cooling Simulation\Temperature.opju&#10;PE Folder: /Temperature/Folder1/&#10;Short Name: Graph2">
            <a:extLst>
              <a:ext uri="{FF2B5EF4-FFF2-40B4-BE49-F238E27FC236}">
                <a16:creationId xmlns:a16="http://schemas.microsoft.com/office/drawing/2014/main" id="{3E285829-3100-476A-9E96-C11A852CA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066058"/>
              </p:ext>
            </p:extLst>
          </p:nvPr>
        </p:nvGraphicFramePr>
        <p:xfrm>
          <a:off x="-206629" y="3383858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7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2">
                        <a:extLst>
                          <a:ext uri="{FF2B5EF4-FFF2-40B4-BE49-F238E27FC236}">
                            <a16:creationId xmlns:a16="http://schemas.microsoft.com/office/drawing/2014/main" id="{C5BD0527-7358-4197-9729-CA9340512D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06629" y="3383858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 descr="Project Path: G:\Cryobiopsy Paper\Cooling Simulation\Temperature.opju&#10;PE Folder: /Temperature/Folder1/&#10;Short Name: Graph1">
            <a:extLst>
              <a:ext uri="{FF2B5EF4-FFF2-40B4-BE49-F238E27FC236}">
                <a16:creationId xmlns:a16="http://schemas.microsoft.com/office/drawing/2014/main" id="{2FC7EBFF-046E-4BE9-AA52-6C5819C89D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896719"/>
              </p:ext>
            </p:extLst>
          </p:nvPr>
        </p:nvGraphicFramePr>
        <p:xfrm>
          <a:off x="-206629" y="-287183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8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1">
                        <a:extLst>
                          <a:ext uri="{FF2B5EF4-FFF2-40B4-BE49-F238E27FC236}">
                            <a16:creationId xmlns:a16="http://schemas.microsoft.com/office/drawing/2014/main" id="{DF146953-F1B3-4066-8250-1022AFF0A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06629" y="-287183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E784C5-1EE4-4CCA-A993-EA4628A6FA4E}"/>
              </a:ext>
            </a:extLst>
          </p:cNvPr>
          <p:cNvSpPr txBox="1"/>
          <p:nvPr/>
        </p:nvSpPr>
        <p:spPr>
          <a:xfrm>
            <a:off x="-153818" y="16063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(a)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CBA7B-1918-4C11-9AAD-4B80AFE142AF}"/>
              </a:ext>
            </a:extLst>
          </p:cNvPr>
          <p:cNvSpPr txBox="1"/>
          <p:nvPr/>
        </p:nvSpPr>
        <p:spPr>
          <a:xfrm>
            <a:off x="4847196" y="1606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666E9-4C37-4888-BE4A-9F01C6C0FC7A}"/>
              </a:ext>
            </a:extLst>
          </p:cNvPr>
          <p:cNvSpPr txBox="1"/>
          <p:nvPr/>
        </p:nvSpPr>
        <p:spPr>
          <a:xfrm>
            <a:off x="-189750" y="342395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B5AFA-5E52-44C7-BB97-AE00D9EC7E73}"/>
              </a:ext>
            </a:extLst>
          </p:cNvPr>
          <p:cNvSpPr txBox="1"/>
          <p:nvPr/>
        </p:nvSpPr>
        <p:spPr>
          <a:xfrm>
            <a:off x="4870924" y="34239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70181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E1BA54C4-6A34-439A-B637-C6CD3BA64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458095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7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2" name="Object 1" descr="Project Path: G:\Cryobiopsy Paper\Cooling Simulation\Latent_Heat.opju&#10;PE Folder: /Latent_Heat/Folder1/&#10;Short Name: Graph1">
                        <a:extLst>
                          <a:ext uri="{FF2B5EF4-FFF2-40B4-BE49-F238E27FC236}">
                            <a16:creationId xmlns:a16="http://schemas.microsoft.com/office/drawing/2014/main" id="{946F9398-8CE1-4CAE-9F68-6485F7C579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32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01247-8908-45D6-AA72-A02AC25B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5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B5F12-5BAD-49B5-936F-B422F5FDD7B5}"/>
              </a:ext>
            </a:extLst>
          </p:cNvPr>
          <p:cNvSpPr txBox="1"/>
          <p:nvPr/>
        </p:nvSpPr>
        <p:spPr>
          <a:xfrm>
            <a:off x="-17649" y="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3A563-7018-4E88-BFD5-B8955EFDD1EA}"/>
              </a:ext>
            </a:extLst>
          </p:cNvPr>
          <p:cNvSpPr txBox="1"/>
          <p:nvPr/>
        </p:nvSpPr>
        <p:spPr>
          <a:xfrm>
            <a:off x="0" y="194375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1390C-D7F8-4D7D-96A3-B7FDCBB659F6}"/>
              </a:ext>
            </a:extLst>
          </p:cNvPr>
          <p:cNvSpPr txBox="1"/>
          <p:nvPr/>
        </p:nvSpPr>
        <p:spPr>
          <a:xfrm>
            <a:off x="94010" y="418939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1A507-838A-4211-A4B5-8C7A04B56440}"/>
              </a:ext>
            </a:extLst>
          </p:cNvPr>
          <p:cNvSpPr txBox="1"/>
          <p:nvPr/>
        </p:nvSpPr>
        <p:spPr>
          <a:xfrm>
            <a:off x="6534405" y="-711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  <p:pic>
        <p:nvPicPr>
          <p:cNvPr id="41" name="Picture 40" descr="A screen shot of a computer&#10;&#10;Description automatically generated">
            <a:extLst>
              <a:ext uri="{FF2B5EF4-FFF2-40B4-BE49-F238E27FC236}">
                <a16:creationId xmlns:a16="http://schemas.microsoft.com/office/drawing/2014/main" id="{E286D4BE-8F9D-44E8-B106-4178EDCE6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29879" r="18526" b="14219"/>
          <a:stretch/>
        </p:blipFill>
        <p:spPr>
          <a:xfrm>
            <a:off x="2540160" y="2093606"/>
            <a:ext cx="4076942" cy="1509338"/>
          </a:xfrm>
          <a:prstGeom prst="rect">
            <a:avLst/>
          </a:prstGeom>
        </p:spPr>
      </p:pic>
      <p:pic>
        <p:nvPicPr>
          <p:cNvPr id="43" name="Picture 42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3B38C2B-1899-4FEF-AF89-EF2D188BDD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3" t="37271" r="19190" b="20098"/>
          <a:stretch/>
        </p:blipFill>
        <p:spPr>
          <a:xfrm>
            <a:off x="2143124" y="4134176"/>
            <a:ext cx="4699987" cy="174526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78210C-DC39-4A00-BA7B-720865EDA7A7}"/>
              </a:ext>
            </a:extLst>
          </p:cNvPr>
          <p:cNvGrpSpPr/>
          <p:nvPr/>
        </p:nvGrpSpPr>
        <p:grpSpPr>
          <a:xfrm>
            <a:off x="686794" y="110494"/>
            <a:ext cx="5555984" cy="1068403"/>
            <a:chOff x="3057964" y="2984632"/>
            <a:chExt cx="8634429" cy="22177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67C1FC-BEF6-4611-8EEA-C61818D9B35D}"/>
                </a:ext>
              </a:extLst>
            </p:cNvPr>
            <p:cNvGrpSpPr/>
            <p:nvPr/>
          </p:nvGrpSpPr>
          <p:grpSpPr>
            <a:xfrm>
              <a:off x="3057964" y="2984632"/>
              <a:ext cx="8634429" cy="2110787"/>
              <a:chOff x="3057964" y="2984632"/>
              <a:chExt cx="8634429" cy="2110787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2F9C475-7398-481C-8D67-7951ABFF8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4834356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CEAED393-00CF-4869-AB78-B6B984E4DD50}"/>
                  </a:ext>
                </a:extLst>
              </p:cNvPr>
              <p:cNvSpPr/>
              <p:nvPr/>
            </p:nvSpPr>
            <p:spPr>
              <a:xfrm>
                <a:off x="10777993" y="3677054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039A1F0-88F2-43EA-ACFF-8A292B1F0ECD}"/>
                  </a:ext>
                </a:extLst>
              </p:cNvPr>
              <p:cNvSpPr/>
              <p:nvPr/>
            </p:nvSpPr>
            <p:spPr>
              <a:xfrm rot="5400000">
                <a:off x="10777993" y="3919956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548774B-A2F2-47F3-AEBE-5DC110C3A7EC}"/>
                  </a:ext>
                </a:extLst>
              </p:cNvPr>
              <p:cNvCxnSpPr/>
              <p:nvPr/>
            </p:nvCxnSpPr>
            <p:spPr>
              <a:xfrm>
                <a:off x="11692393" y="4126303"/>
                <a:ext cx="0" cy="27432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3F7C8B-65D5-4208-9F1C-A92D73440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3677054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0EC658B-0C11-43A6-A9AD-9D37FF1DD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3677054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A5C1378-EB09-4D8E-86A0-FC639B431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4834356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8C2D9CB-64F8-4B34-BDF8-BCC3D4A67CB8}"/>
                  </a:ext>
                </a:extLst>
              </p:cNvPr>
              <p:cNvSpPr/>
              <p:nvPr/>
            </p:nvSpPr>
            <p:spPr>
              <a:xfrm rot="21254677">
                <a:off x="5895130" y="3434865"/>
                <a:ext cx="212725" cy="1660554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30721CF-5239-448C-B35C-0697A12B2E25}"/>
                  </a:ext>
                </a:extLst>
              </p:cNvPr>
              <p:cNvCxnSpPr/>
              <p:nvPr/>
            </p:nvCxnSpPr>
            <p:spPr>
              <a:xfrm>
                <a:off x="5470497" y="4126303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AE1F4A8-3D09-4461-963F-F6CA76DC3957}"/>
                  </a:ext>
                </a:extLst>
              </p:cNvPr>
              <p:cNvCxnSpPr/>
              <p:nvPr/>
            </p:nvCxnSpPr>
            <p:spPr>
              <a:xfrm>
                <a:off x="5470497" y="4440532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D5CA09-0AB3-4888-BF4A-FE0E685FB11F}"/>
                  </a:ext>
                </a:extLst>
              </p:cNvPr>
              <p:cNvSpPr/>
              <p:nvPr/>
            </p:nvSpPr>
            <p:spPr>
              <a:xfrm rot="185221">
                <a:off x="5421239" y="3955156"/>
                <a:ext cx="75391" cy="763659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EC23BBA-2980-4F04-9044-B09E4F30842E}"/>
                  </a:ext>
                </a:extLst>
              </p:cNvPr>
              <p:cNvCxnSpPr/>
              <p:nvPr/>
            </p:nvCxnSpPr>
            <p:spPr>
              <a:xfrm>
                <a:off x="4839294" y="4283718"/>
                <a:ext cx="946297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C65CFA4E-8AF0-4BE8-A430-F1783AD4195E}"/>
                  </a:ext>
                </a:extLst>
              </p:cNvPr>
              <p:cNvSpPr/>
              <p:nvPr/>
            </p:nvSpPr>
            <p:spPr>
              <a:xfrm flipV="1">
                <a:off x="9239450" y="3973026"/>
                <a:ext cx="1611772" cy="270910"/>
              </a:xfrm>
              <a:prstGeom prst="arc">
                <a:avLst>
                  <a:gd name="adj1" fmla="val 16200000"/>
                  <a:gd name="adj2" fmla="val 605604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CC6C6F0-98D8-41A7-B3A8-4BF6137D9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05667" y="3884511"/>
                <a:ext cx="2560321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26">
                <a:extLst>
                  <a:ext uri="{FF2B5EF4-FFF2-40B4-BE49-F238E27FC236}">
                    <a16:creationId xmlns:a16="http://schemas.microsoft.com/office/drawing/2014/main" id="{7C3DFA90-1DAB-4566-9086-8C855FC49DF7}"/>
                  </a:ext>
                </a:extLst>
              </p:cNvPr>
              <p:cNvSpPr txBox="1"/>
              <p:nvPr/>
            </p:nvSpPr>
            <p:spPr>
              <a:xfrm>
                <a:off x="3746142" y="2984632"/>
                <a:ext cx="1402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out</a:t>
                </a:r>
              </a:p>
            </p:txBody>
          </p:sp>
          <p:sp>
            <p:nvSpPr>
              <p:cNvPr id="63" name="TextBox 27">
                <a:extLst>
                  <a:ext uri="{FF2B5EF4-FFF2-40B4-BE49-F238E27FC236}">
                    <a16:creationId xmlns:a16="http://schemas.microsoft.com/office/drawing/2014/main" id="{B07169B5-155E-42F1-B3AD-B96ECF0F7590}"/>
                  </a:ext>
                </a:extLst>
              </p:cNvPr>
              <p:cNvSpPr txBox="1"/>
              <p:nvPr/>
            </p:nvSpPr>
            <p:spPr>
              <a:xfrm>
                <a:off x="3057964" y="3765195"/>
                <a:ext cx="2000391" cy="95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in</a:t>
                </a:r>
              </a:p>
            </p:txBody>
          </p:sp>
        </p:grpSp>
        <p:sp>
          <p:nvSpPr>
            <p:cNvPr id="46" name="TextBox 29">
              <a:extLst>
                <a:ext uri="{FF2B5EF4-FFF2-40B4-BE49-F238E27FC236}">
                  <a16:creationId xmlns:a16="http://schemas.microsoft.com/office/drawing/2014/main" id="{6E32626F-E7B9-4377-B598-8A7AEE565ADD}"/>
                </a:ext>
              </a:extLst>
            </p:cNvPr>
            <p:cNvSpPr txBox="1"/>
            <p:nvPr/>
          </p:nvSpPr>
          <p:spPr>
            <a:xfrm>
              <a:off x="8911656" y="4740732"/>
              <a:ext cx="159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Metallic tip</a:t>
              </a:r>
            </a:p>
          </p:txBody>
        </p:sp>
        <p:sp>
          <p:nvSpPr>
            <p:cNvPr id="47" name="TextBox 30">
              <a:extLst>
                <a:ext uri="{FF2B5EF4-FFF2-40B4-BE49-F238E27FC236}">
                  <a16:creationId xmlns:a16="http://schemas.microsoft.com/office/drawing/2014/main" id="{5C31E526-F713-4469-A874-A4E72123AF0B}"/>
                </a:ext>
              </a:extLst>
            </p:cNvPr>
            <p:cNvSpPr txBox="1"/>
            <p:nvPr/>
          </p:nvSpPr>
          <p:spPr>
            <a:xfrm>
              <a:off x="7077610" y="4740733"/>
              <a:ext cx="793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Tube</a:t>
              </a:r>
            </a:p>
          </p:txBody>
        </p:sp>
      </p:grpSp>
      <p:graphicFrame>
        <p:nvGraphicFramePr>
          <p:cNvPr id="65" name="Object 64" descr="Project Path: G:\Cryobiopsy Paper\Cooling Simulation\Origin_plot.opju&#10;PE Folder: /Origin_plot/Folder1/&#10;Short Name: Graph2">
            <a:extLst>
              <a:ext uri="{FF2B5EF4-FFF2-40B4-BE49-F238E27FC236}">
                <a16:creationId xmlns:a16="http://schemas.microsoft.com/office/drawing/2014/main" id="{77E9C540-E8BE-46D3-9E5A-113079122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178412"/>
              </p:ext>
            </p:extLst>
          </p:nvPr>
        </p:nvGraphicFramePr>
        <p:xfrm>
          <a:off x="7119428" y="4219234"/>
          <a:ext cx="6516385" cy="42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Graph" r:id="rId5" imgW="5120640" imgH="3359520" progId="Origin95.Graph">
                  <p:embed/>
                </p:oleObj>
              </mc:Choice>
              <mc:Fallback>
                <p:oleObj name="Graph" r:id="rId5" imgW="5120640" imgH="3359520" progId="Origin95.Graph">
                  <p:embed/>
                  <p:pic>
                    <p:nvPicPr>
                      <p:cNvPr id="2" name="Object 1" descr="Project Path: G:\Cryobiopsy Paper\Cooling Simulation\Origin_plot.opju&#10;PE Folder: /Origin_plot/Folder1/&#10;Short Name: Graph2">
                        <a:extLst>
                          <a:ext uri="{FF2B5EF4-FFF2-40B4-BE49-F238E27FC236}">
                            <a16:creationId xmlns:a16="http://schemas.microsoft.com/office/drawing/2014/main" id="{732B5416-1F9A-4A8A-9019-4EC1A8F13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9428" y="4219234"/>
                        <a:ext cx="6516385" cy="4274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Arc 65">
            <a:extLst>
              <a:ext uri="{FF2B5EF4-FFF2-40B4-BE49-F238E27FC236}">
                <a16:creationId xmlns:a16="http://schemas.microsoft.com/office/drawing/2014/main" id="{E0B35EB2-C908-44BB-8C72-AC2D66ADFE93}"/>
              </a:ext>
            </a:extLst>
          </p:cNvPr>
          <p:cNvSpPr/>
          <p:nvPr/>
        </p:nvSpPr>
        <p:spPr>
          <a:xfrm flipV="1">
            <a:off x="4705446" y="787655"/>
            <a:ext cx="1026857" cy="131815"/>
          </a:xfrm>
          <a:prstGeom prst="arc">
            <a:avLst>
              <a:gd name="adj1" fmla="val 16200000"/>
              <a:gd name="adj2" fmla="val 6056040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8" name="Picture 67" descr="A picture containing red, black, orange, clock&#10;&#10;Description automatically generated">
            <a:extLst>
              <a:ext uri="{FF2B5EF4-FFF2-40B4-BE49-F238E27FC236}">
                <a16:creationId xmlns:a16="http://schemas.microsoft.com/office/drawing/2014/main" id="{7220A9B0-C88B-42DF-97DA-24AB541FF2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5" t="35378" r="19696" b="20276"/>
          <a:stretch/>
        </p:blipFill>
        <p:spPr>
          <a:xfrm>
            <a:off x="2291515" y="6290015"/>
            <a:ext cx="4574231" cy="182661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0453CF0-785C-47CE-A634-B7C176012135}"/>
              </a:ext>
            </a:extLst>
          </p:cNvPr>
          <p:cNvSpPr txBox="1"/>
          <p:nvPr/>
        </p:nvSpPr>
        <p:spPr>
          <a:xfrm>
            <a:off x="75439" y="60657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F98B85-263A-47A6-957C-2B5C501EE45B}"/>
              </a:ext>
            </a:extLst>
          </p:cNvPr>
          <p:cNvSpPr txBox="1"/>
          <p:nvPr/>
        </p:nvSpPr>
        <p:spPr>
          <a:xfrm>
            <a:off x="6719767" y="3744275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</a:p>
        </p:txBody>
      </p:sp>
      <p:graphicFrame>
        <p:nvGraphicFramePr>
          <p:cNvPr id="71" name="Object 70" descr="Project Path: &#10;PE Folder: //&#10;Short Name: Graph1">
            <a:extLst>
              <a:ext uri="{FF2B5EF4-FFF2-40B4-BE49-F238E27FC236}">
                <a16:creationId xmlns:a16="http://schemas.microsoft.com/office/drawing/2014/main" id="{8D6F3EC2-B245-49A2-8996-9942DD5BD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853112"/>
              </p:ext>
            </p:extLst>
          </p:nvPr>
        </p:nvGraphicFramePr>
        <p:xfrm>
          <a:off x="6690425" y="-319061"/>
          <a:ext cx="6115713" cy="467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2" name="Object 1" descr="Project Path: &#10;PE Folder: //&#10;Short Name: Graph1">
                        <a:extLst>
                          <a:ext uri="{FF2B5EF4-FFF2-40B4-BE49-F238E27FC236}">
                            <a16:creationId xmlns:a16="http://schemas.microsoft.com/office/drawing/2014/main" id="{6101647C-4771-411B-BCA0-CB8ED935A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90425" y="-319061"/>
                        <a:ext cx="6115713" cy="4679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BC9D64-8AB8-4EC5-B827-AD13AC125B08}"/>
              </a:ext>
            </a:extLst>
          </p:cNvPr>
          <p:cNvCxnSpPr/>
          <p:nvPr/>
        </p:nvCxnSpPr>
        <p:spPr>
          <a:xfrm>
            <a:off x="4597996" y="783935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750A26-83EE-4173-93DC-6C0CABAED3F3}"/>
              </a:ext>
            </a:extLst>
          </p:cNvPr>
          <p:cNvCxnSpPr/>
          <p:nvPr/>
        </p:nvCxnSpPr>
        <p:spPr>
          <a:xfrm>
            <a:off x="4597996" y="717160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2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9B4DADC-9C69-4A3F-B44B-0F0F2673B1F8}"/>
              </a:ext>
            </a:extLst>
          </p:cNvPr>
          <p:cNvGrpSpPr/>
          <p:nvPr/>
        </p:nvGrpSpPr>
        <p:grpSpPr>
          <a:xfrm>
            <a:off x="262315" y="348372"/>
            <a:ext cx="15575034" cy="10392303"/>
            <a:chOff x="262315" y="348372"/>
            <a:chExt cx="15575034" cy="1039230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5E76ED7-EE89-4480-9B5B-D5F3CCED6073}"/>
                </a:ext>
              </a:extLst>
            </p:cNvPr>
            <p:cNvGrpSpPr/>
            <p:nvPr/>
          </p:nvGrpSpPr>
          <p:grpSpPr>
            <a:xfrm>
              <a:off x="262315" y="348372"/>
              <a:ext cx="14821323" cy="9855061"/>
              <a:chOff x="43951" y="334724"/>
              <a:chExt cx="14821323" cy="985506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796504D-C7A8-42B9-9AB2-9CB6385BB08F}"/>
                  </a:ext>
                </a:extLst>
              </p:cNvPr>
              <p:cNvGrpSpPr/>
              <p:nvPr/>
            </p:nvGrpSpPr>
            <p:grpSpPr>
              <a:xfrm>
                <a:off x="7033601" y="334724"/>
                <a:ext cx="7831673" cy="4491871"/>
                <a:chOff x="1541795" y="196135"/>
                <a:chExt cx="7831673" cy="449187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D547E76-15A2-4499-9BFD-6B8F4E5A4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3194" r="49454" b="10257"/>
                <a:stretch/>
              </p:blipFill>
              <p:spPr>
                <a:xfrm>
                  <a:off x="1541795" y="245142"/>
                  <a:ext cx="7831673" cy="231381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566369-5451-489E-BE42-D16793E4D2DB}"/>
                    </a:ext>
                  </a:extLst>
                </p:cNvPr>
                <p:cNvSpPr txBox="1"/>
                <p:nvPr/>
              </p:nvSpPr>
              <p:spPr>
                <a:xfrm>
                  <a:off x="7065849" y="235095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0.98 mm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5F81AF7-AA38-4771-9F0D-626DC77B8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85" t="47396" r="8425" b="9932"/>
                <a:stretch/>
              </p:blipFill>
              <p:spPr>
                <a:xfrm>
                  <a:off x="1541795" y="2608287"/>
                  <a:ext cx="7831673" cy="2079719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F60D41-B6C0-4446-B161-358738191517}"/>
                    </a:ext>
                  </a:extLst>
                </p:cNvPr>
                <p:cNvSpPr txBox="1"/>
                <p:nvPr/>
              </p:nvSpPr>
              <p:spPr>
                <a:xfrm>
                  <a:off x="2434447" y="19613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4FF6A59-0217-4651-9C59-4B830BD6AC4B}"/>
                    </a:ext>
                  </a:extLst>
                </p:cNvPr>
                <p:cNvSpPr txBox="1"/>
                <p:nvPr/>
              </p:nvSpPr>
              <p:spPr>
                <a:xfrm>
                  <a:off x="6925156" y="2752090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1.12 mm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78CDD802-CD4A-4C05-AA2E-8D7711EF7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9774" y="429808"/>
                  <a:ext cx="764673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ABC548-9841-496B-9FDB-F2596D8A4BE7}"/>
                  </a:ext>
                </a:extLst>
              </p:cNvPr>
              <p:cNvGrpSpPr/>
              <p:nvPr/>
            </p:nvGrpSpPr>
            <p:grpSpPr>
              <a:xfrm>
                <a:off x="286603" y="422981"/>
                <a:ext cx="6423172" cy="4403614"/>
                <a:chOff x="464024" y="61315"/>
                <a:chExt cx="6423172" cy="4403614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FD81E45F-E8DC-434A-AB52-679F3617B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226" t="48446" r="47907" b="18075"/>
                <a:stretch/>
              </p:blipFill>
              <p:spPr>
                <a:xfrm>
                  <a:off x="464024" y="2170789"/>
                  <a:ext cx="6373505" cy="229414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84CA1E14-E2DD-4061-A9E3-265F6115E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2" t="59011" r="45207" b="10078"/>
                <a:stretch/>
              </p:blipFill>
              <p:spPr>
                <a:xfrm>
                  <a:off x="464024" y="109459"/>
                  <a:ext cx="6373504" cy="2026416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27A6D1-BF93-4112-9907-B20BF0D4D86F}"/>
                    </a:ext>
                  </a:extLst>
                </p:cNvPr>
                <p:cNvSpPr txBox="1"/>
                <p:nvPr/>
              </p:nvSpPr>
              <p:spPr>
                <a:xfrm>
                  <a:off x="4404048" y="61315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0.409 mm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4F5966-D038-41BB-BBA5-8809475D8405}"/>
                    </a:ext>
                  </a:extLst>
                </p:cNvPr>
                <p:cNvSpPr txBox="1"/>
                <p:nvPr/>
              </p:nvSpPr>
              <p:spPr>
                <a:xfrm>
                  <a:off x="4345538" y="2170789"/>
                  <a:ext cx="25416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0.452 mm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D12C0A4-BEEC-4554-A73F-A97FE846B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954" y="259211"/>
                  <a:ext cx="1271318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8F941C-6900-486C-8830-A6D4924D9BFA}"/>
                    </a:ext>
                  </a:extLst>
                </p:cNvPr>
                <p:cNvSpPr txBox="1"/>
                <p:nvPr/>
              </p:nvSpPr>
              <p:spPr>
                <a:xfrm>
                  <a:off x="1849272" y="7454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49B0902-F52A-41B5-8A99-795AAB70A36F}"/>
                  </a:ext>
                </a:extLst>
              </p:cNvPr>
              <p:cNvGrpSpPr/>
              <p:nvPr/>
            </p:nvGrpSpPr>
            <p:grpSpPr>
              <a:xfrm>
                <a:off x="43951" y="5491895"/>
                <a:ext cx="6866624" cy="4697890"/>
                <a:chOff x="-87086" y="401279"/>
                <a:chExt cx="6866624" cy="469789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31345BD-07F7-4CB4-9BD5-2112E1DFA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-2203" t="9709" r="9401" b="38235"/>
                <a:stretch/>
              </p:blipFill>
              <p:spPr>
                <a:xfrm>
                  <a:off x="-87086" y="465274"/>
                  <a:ext cx="6830101" cy="2155095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9AB7EC6-B0A8-4F72-BEFF-AC22D28CD0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27000"/>
                          </a14:imgEffect>
                          <a14:imgEffect>
                            <a14:brightnessContrast bright="-1000" contrast="-26000"/>
                          </a14:imgEffect>
                        </a14:imgLayer>
                      </a14:imgProps>
                    </a:ext>
                  </a:extLst>
                </a:blip>
                <a:srcRect l="4000" t="20540" r="11472" b="28029"/>
                <a:stretch/>
              </p:blipFill>
              <p:spPr>
                <a:xfrm>
                  <a:off x="71357" y="2803258"/>
                  <a:ext cx="6708181" cy="229591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B4B61A-7771-4E7B-872D-D0CDA03808B9}"/>
                    </a:ext>
                  </a:extLst>
                </p:cNvPr>
                <p:cNvSpPr txBox="1"/>
                <p:nvPr/>
              </p:nvSpPr>
              <p:spPr>
                <a:xfrm>
                  <a:off x="4413006" y="2720156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 mm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6F3CF80-5366-488A-A356-EC1763718937}"/>
                    </a:ext>
                  </a:extLst>
                </p:cNvPr>
                <p:cNvSpPr txBox="1"/>
                <p:nvPr/>
              </p:nvSpPr>
              <p:spPr>
                <a:xfrm>
                  <a:off x="4471919" y="401279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0.96 mm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AC63CD7-14B9-4DAF-853D-AD969F489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256" y="686553"/>
                  <a:ext cx="81866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4BCF98-FE23-47BA-8ABB-4DBFB54074F9}"/>
                    </a:ext>
                  </a:extLst>
                </p:cNvPr>
                <p:cNvSpPr txBox="1"/>
                <p:nvPr/>
              </p:nvSpPr>
              <p:spPr>
                <a:xfrm>
                  <a:off x="1083923" y="465274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</p:grpSp>
        <p:graphicFrame>
          <p:nvGraphicFramePr>
            <p:cNvPr id="40" name="Object 39" descr="Project Path: &#10;PE Folder: /UNTITLED/Folder1/&#10;Short Name: Graph1">
              <a:extLst>
                <a:ext uri="{FF2B5EF4-FFF2-40B4-BE49-F238E27FC236}">
                  <a16:creationId xmlns:a16="http://schemas.microsoft.com/office/drawing/2014/main" id="{5A4242F0-16DD-4DFF-9187-08E1F5B39A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9462837"/>
                </p:ext>
              </p:extLst>
            </p:nvPr>
          </p:nvGraphicFramePr>
          <p:xfrm>
            <a:off x="8412261" y="5059129"/>
            <a:ext cx="7425088" cy="5681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" name="Object 1" descr="Project Path: &#10;PE Folder: /UNTITLED/Folder1/&#10;Short Name: Graph1">
                          <a:extLst>
                            <a:ext uri="{FF2B5EF4-FFF2-40B4-BE49-F238E27FC236}">
                              <a16:creationId xmlns:a16="http://schemas.microsoft.com/office/drawing/2014/main" id="{FFB01636-B975-4809-8A60-78EF4D79B4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412261" y="5059129"/>
                          <a:ext cx="7425088" cy="56815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5193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F6E0A26-8776-4EB9-AA50-4726A4AE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57" y="502600"/>
            <a:ext cx="9484053" cy="6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9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F143E-F345-4632-B802-D52769AAAEBF}"/>
              </a:ext>
            </a:extLst>
          </p:cNvPr>
          <p:cNvGrpSpPr/>
          <p:nvPr/>
        </p:nvGrpSpPr>
        <p:grpSpPr>
          <a:xfrm>
            <a:off x="166247" y="345624"/>
            <a:ext cx="4801777" cy="6042113"/>
            <a:chOff x="122704" y="572047"/>
            <a:chExt cx="4801777" cy="60421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D7DA4A-80C4-4724-99A6-22C6DE89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288" r="38383" b="17597"/>
            <a:stretch/>
          </p:blipFill>
          <p:spPr>
            <a:xfrm>
              <a:off x="122705" y="2616926"/>
              <a:ext cx="4747621" cy="1998617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A64FA8-F46E-4C21-97E9-414F3ACECD0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545" y="3655423"/>
              <a:ext cx="152969" cy="2688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94C900-7EC6-47FD-A395-BEB25C61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755" r="39152" b="17707"/>
            <a:stretch/>
          </p:blipFill>
          <p:spPr>
            <a:xfrm>
              <a:off x="122704" y="572047"/>
              <a:ext cx="4747621" cy="19986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3CB38F-F0AD-45C5-9CC1-8794D4952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203" r="36935" b="19131"/>
            <a:stretch/>
          </p:blipFill>
          <p:spPr>
            <a:xfrm>
              <a:off x="122705" y="4615543"/>
              <a:ext cx="4801776" cy="199861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D10867-983F-4B4F-9872-7B2EC6C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820470" y="5329649"/>
              <a:ext cx="152021" cy="25308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5D68C-BF73-4BCF-8B0A-B2B724C0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8286" y="1240988"/>
              <a:ext cx="189885" cy="2356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Object 9" descr="Project Path: &#10;PE Folder: /UNTITLED/Folder1/&#10;Short Name: Graph1">
            <a:extLst>
              <a:ext uri="{FF2B5EF4-FFF2-40B4-BE49-F238E27FC236}">
                <a16:creationId xmlns:a16="http://schemas.microsoft.com/office/drawing/2014/main" id="{B2BC7472-94A1-4770-80C0-D2AF5AE73F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868081"/>
              </p:ext>
            </p:extLst>
          </p:nvPr>
        </p:nvGraphicFramePr>
        <p:xfrm>
          <a:off x="4437181" y="496389"/>
          <a:ext cx="8357599" cy="6395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2" name="Object 1" descr="Project Path: &#10;PE Folder: /UNTITLED/Folder1/&#10;Short Name: Graph1">
                        <a:extLst>
                          <a:ext uri="{FF2B5EF4-FFF2-40B4-BE49-F238E27FC236}">
                            <a16:creationId xmlns:a16="http://schemas.microsoft.com/office/drawing/2014/main" id="{A3D00C17-F02F-4235-B49A-5CE05AD6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37181" y="496389"/>
                        <a:ext cx="8357599" cy="6395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93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&#10;PE Folder: /UNTITLED/Folder1/&#10;Short Name: Graph1">
            <a:extLst>
              <a:ext uri="{FF2B5EF4-FFF2-40B4-BE49-F238E27FC236}">
                <a16:creationId xmlns:a16="http://schemas.microsoft.com/office/drawing/2014/main" id="{D05E621E-C582-4545-B58D-10009A2E8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497876"/>
              </p:ext>
            </p:extLst>
          </p:nvPr>
        </p:nvGraphicFramePr>
        <p:xfrm>
          <a:off x="0" y="-1"/>
          <a:ext cx="981847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7" name="Graph" r:id="rId3" imgW="4174560" imgH="2916000" progId="Origin95.Graph">
                  <p:embed/>
                </p:oleObj>
              </mc:Choice>
              <mc:Fallback>
                <p:oleObj name="Graph" r:id="rId3" imgW="4174560" imgH="2916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981847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38A54-F2A2-4DD2-B417-4DA6A5E1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35242</TotalTime>
  <Words>95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Unicode Origin Graph</vt:lpstr>
      <vt:lpstr>CryoBiopsy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CryoBiopsy Paper</dc:title>
  <dc:creator>Otuya David</dc:creator>
  <cp:lastModifiedBy>Otuya David</cp:lastModifiedBy>
  <cp:revision>88</cp:revision>
  <dcterms:created xsi:type="dcterms:W3CDTF">2020-06-05T14:11:23Z</dcterms:created>
  <dcterms:modified xsi:type="dcterms:W3CDTF">2020-06-30T01:33:27Z</dcterms:modified>
</cp:coreProperties>
</file>